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6"/>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456" r:id="rId682"/>
    <p:sldId id="1489" r:id="rId683"/>
    <p:sldId id="1493" r:id="rId684"/>
    <p:sldId id="1495" r:id="rId6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CAA496"/>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74" d="100"/>
          <a:sy n="74" d="100"/>
        </p:scale>
        <p:origin x="941" y="8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notesMaster" Target="notesMasters/notesMaster1.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theme" Target="theme/theme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commentAuthors" Target="commentAuthor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viewProps" Target="viewProp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tableStyles" Target="tableStyle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presProps" Target="presProp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2/20/2023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2/20/2023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6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6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46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7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92.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0.png"/></Relationships>
</file>

<file path=ppt/slides/_rels/slide50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0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7.png"/><Relationship Id="rId4" Type="http://schemas.openxmlformats.org/officeDocument/2006/relationships/image" Target="../media/image196.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201.gif"/><Relationship Id="rId2" Type="http://schemas.openxmlformats.org/officeDocument/2006/relationships/image" Target="../media/image200.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 Id="rId4" Type="http://schemas.openxmlformats.org/officeDocument/2006/relationships/image" Target="../media/image208.jpeg"/></Relationships>
</file>

<file path=ppt/slides/_rels/slide6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2" Type="http://schemas.openxmlformats.org/officeDocument/2006/relationships/image" Target="../media/image209.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B8B70B-3334-5ABD-67AA-9EF2385F3BFC}"/>
              </a:ext>
            </a:extLst>
          </p:cNvPr>
          <p:cNvSpPr txBox="1"/>
          <p:nvPr/>
        </p:nvSpPr>
        <p:spPr>
          <a:xfrm>
            <a:off x="9599712" y="1832047"/>
            <a:ext cx="2592288" cy="646331"/>
          </a:xfrm>
          <a:prstGeom prst="rect">
            <a:avLst/>
          </a:prstGeom>
          <a:noFill/>
        </p:spPr>
        <p:txBody>
          <a:bodyPr wrap="square">
            <a:spAutoFit/>
          </a:bodyPr>
          <a:lstStyle/>
          <a:p>
            <a:r>
              <a:rPr lang="en-IN" sz="1800" dirty="0">
                <a:solidFill>
                  <a:schemeClr val="accent4">
                    <a:lumMod val="50000"/>
                  </a:schemeClr>
                </a:solidFill>
              </a:rPr>
              <a:t>saleelbagde@gmail.com Sharmin@431</a:t>
            </a:r>
            <a:endParaRPr lang="en-IN" dirty="0"/>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b="1" dirty="0">
                <a:solidFill>
                  <a:srgbClr val="222222"/>
                </a:solidFill>
                <a:latin typeface="Palatino Linotype" panose="02040502050505030304" pitchFamily="18" charset="0"/>
              </a:rPr>
              <a:t>The left side is called the determinant, and the right side is the dependent.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479025279"/>
              </p:ext>
            </p:extLst>
          </p:nvPr>
        </p:nvGraphicFramePr>
        <p:xfrm>
          <a:off x="263352" y="585125"/>
          <a:ext cx="11724680" cy="188976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transitive dependency.</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b="1" i="0"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738664"/>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kumimoji="0" lang="en-US" b="1" i="0" kern="1200" dirty="0">
                <a:solidFill>
                  <a:schemeClr val="tx1"/>
                </a:solidFill>
                <a:effectLst/>
                <a:latin typeface="Palatino Linotype" panose="02040502050505030304" pitchFamily="18" charset="0"/>
                <a:ea typeface="+mn-ea"/>
                <a:cs typeface="+mn-cs"/>
              </a:rPr>
              <a:t>functional </a:t>
            </a:r>
            <a:r>
              <a:rPr lang="en-US" sz="1800" b="1" dirty="0">
                <a:solidFill>
                  <a:srgbClr val="222222"/>
                </a:solidFill>
                <a:latin typeface="Palatino Linotype" panose="02040502050505030304" pitchFamily="18" charset="0"/>
              </a:rPr>
              <a:t>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286232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given that does not appear in the corresponding domain or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new_tbl_name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err="1">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861774"/>
          </a:xfrm>
          <a:prstGeom prst="rect">
            <a:avLst/>
          </a:prstGeom>
          <a:noFill/>
        </p:spPr>
        <p:txBody>
          <a:bodyPr wrap="square">
            <a:spAutoFit/>
          </a:bodyPr>
          <a:lstStyle/>
          <a:p>
            <a:r>
              <a:rPr lang="en-US" sz="2400">
                <a:solidFill>
                  <a:srgbClr val="FF0000"/>
                </a:solidFill>
                <a:latin typeface="Palatino Linotype" panose="02040502050505030304" pitchFamily="18" charset="0"/>
                <a:cs typeface="Arial" panose="020B0604020202020204" pitchFamily="34" charset="0"/>
              </a:rPr>
              <a:t>Remember:</a:t>
            </a:r>
            <a:endParaRPr lang="en-US" sz="2400" dirty="0">
              <a:solidFill>
                <a:srgbClr val="FF0000"/>
              </a:solidFill>
              <a:latin typeface="Palatino Linotype" panose="02040502050505030304" pitchFamily="18" charset="0"/>
              <a:cs typeface="Arial" panose="020B0604020202020204" pitchFamily="34" charset="0"/>
            </a:endParaRPr>
          </a:p>
          <a:p>
            <a:endParaRPr lang="en-IN" sz="800" dirty="0"/>
          </a:p>
          <a:p>
            <a:r>
              <a:rPr lang="en-IN" dirty="0"/>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6777360" y="3954622"/>
            <a:ext cx="5367312" cy="2164123"/>
          </a:xfrm>
          <a:prstGeom prst="rect">
            <a:avLst/>
          </a:prstGeom>
        </p:spPr>
      </p:pic>
      <p:pic>
        <p:nvPicPr>
          <p:cNvPr id="9" name="Picture 8">
            <a:extLst>
              <a:ext uri="{FF2B5EF4-FFF2-40B4-BE49-F238E27FC236}">
                <a16:creationId xmlns:a16="http://schemas.microsoft.com/office/drawing/2014/main" id="{E778EB31-C69B-AF35-390B-74AB499EA67D}"/>
              </a:ext>
            </a:extLst>
          </p:cNvPr>
          <p:cNvPicPr>
            <a:picLocks noChangeAspect="1"/>
          </p:cNvPicPr>
          <p:nvPr/>
        </p:nvPicPr>
        <p:blipFill>
          <a:blip r:embed="rId4"/>
          <a:stretch>
            <a:fillRect/>
          </a:stretch>
        </p:blipFill>
        <p:spPr>
          <a:xfrm>
            <a:off x="3735028" y="3646033"/>
            <a:ext cx="2667000" cy="2781300"/>
          </a:xfrm>
          <a:prstGeom prst="rect">
            <a:avLst/>
          </a:prstGeom>
        </p:spPr>
      </p:pic>
    </p:spTree>
    <p:extLst>
      <p:ext uri="{BB962C8B-B14F-4D97-AF65-F5344CB8AC3E}">
        <p14:creationId xmlns:p14="http://schemas.microsoft.com/office/powerpoint/2010/main" val="2273926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46243</TotalTime>
  <Words>69343</Words>
  <Application>Microsoft Office PowerPoint</Application>
  <PresentationFormat>Widescreen</PresentationFormat>
  <Paragraphs>8674</Paragraphs>
  <Slides>684</Slides>
  <Notes>40</Notes>
  <HiddenSlides>123</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684</vt:i4>
      </vt:variant>
    </vt:vector>
  </HeadingPairs>
  <TitlesOfParts>
    <vt:vector size="72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10658</cp:revision>
  <dcterms:created xsi:type="dcterms:W3CDTF">2015-10-09T06:09:34Z</dcterms:created>
  <dcterms:modified xsi:type="dcterms:W3CDTF">2023-02-20T04:10:24Z</dcterms:modified>
</cp:coreProperties>
</file>